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367" r:id="rId3"/>
    <p:sldId id="368" r:id="rId4"/>
    <p:sldId id="370" r:id="rId5"/>
    <p:sldId id="59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6" autoAdjust="0"/>
    <p:restoredTop sz="94706" autoAdjust="0"/>
  </p:normalViewPr>
  <p:slideViewPr>
    <p:cSldViewPr>
      <p:cViewPr>
        <p:scale>
          <a:sx n="81" d="100"/>
          <a:sy n="81" d="100"/>
        </p:scale>
        <p:origin x="658" y="77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11/16/2021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11/16/2021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11/16/2021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11/16/2021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11/16/2021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11/16/2021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11/16/2021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11/16/2021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11/16/2021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ckster.io/hugoestradaii/record-player-alarm-clock-121bae" TargetMode="External"/><Relationship Id="rId2" Type="http://schemas.openxmlformats.org/officeDocument/2006/relationships/hyperlink" Target="https://github.com/hugoestradaii/ENGI301/tree/main/python/project_01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Record Player Alarm Clock</a:t>
            </a:r>
            <a:br>
              <a:rPr lang="en-US" sz="6000" dirty="0"/>
            </a:br>
            <a:r>
              <a:rPr lang="en-US" sz="6000" dirty="0"/>
              <a:t>PCB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November 11 2021</a:t>
            </a:r>
          </a:p>
          <a:p>
            <a:r>
              <a:rPr lang="en-US" dirty="0"/>
              <a:t>Hugo Estrada II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1163300" cy="5562600"/>
          </a:xfrm>
        </p:spPr>
        <p:txBody>
          <a:bodyPr/>
          <a:lstStyle/>
          <a:p>
            <a:r>
              <a:rPr lang="en-US" dirty="0"/>
              <a:t>What is being proposed?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lvl="1"/>
            <a:r>
              <a:rPr lang="en-US" dirty="0"/>
              <a:t>GitHub: </a:t>
            </a:r>
            <a:r>
              <a:rPr lang="en-US" dirty="0">
                <a:hlinkClick r:id="rId2"/>
              </a:rPr>
              <a:t>https://github.com/hugoestradaii/ENGI301/tree/main/python/project_01</a:t>
            </a:r>
            <a:endParaRPr lang="en-US" dirty="0"/>
          </a:p>
          <a:p>
            <a:pPr lvl="1"/>
            <a:r>
              <a:rPr lang="en-US" dirty="0"/>
              <a:t>Hackster.io: </a:t>
            </a:r>
            <a:r>
              <a:rPr lang="en-US" dirty="0">
                <a:hlinkClick r:id="rId3"/>
              </a:rPr>
              <a:t>https://www.hackster.io/hugoestradaii/record-player-alarm-clock-121bae</a:t>
            </a:r>
            <a:endParaRPr lang="en-US" dirty="0"/>
          </a:p>
          <a:p>
            <a:r>
              <a:rPr lang="en-US" dirty="0"/>
              <a:t>What changes (if any) are you going to make based on your prototype?</a:t>
            </a:r>
          </a:p>
          <a:p>
            <a:pPr lvl="1"/>
            <a:r>
              <a:rPr lang="en-US" dirty="0"/>
              <a:t>Make Prototype User Friendly</a:t>
            </a:r>
          </a:p>
          <a:p>
            <a:pPr lvl="2"/>
            <a:r>
              <a:rPr lang="en-US" dirty="0"/>
              <a:t>12-hour time with LED for AM/PM</a:t>
            </a:r>
          </a:p>
          <a:p>
            <a:pPr lvl="2"/>
            <a:r>
              <a:rPr lang="en-US" dirty="0"/>
              <a:t>Be Able to Change Alarm Time Easier</a:t>
            </a:r>
          </a:p>
          <a:p>
            <a:pPr lvl="1"/>
            <a:r>
              <a:rPr lang="en-US" dirty="0"/>
              <a:t>Create a physical shell to make the device seem nicer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D667C157-667A-4208-B421-FC0632DF71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900" y="1066800"/>
            <a:ext cx="2946400" cy="2209800"/>
          </a:xfrm>
          <a:prstGeom prst="rect">
            <a:avLst/>
          </a:prstGeom>
        </p:spPr>
      </p:pic>
      <p:pic>
        <p:nvPicPr>
          <p:cNvPr id="7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F290FDE7-6DE8-47D9-B885-6685FDD24D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5800" y="427209"/>
            <a:ext cx="3727500" cy="2795625"/>
          </a:xfrm>
          <a:prstGeom prst="rect">
            <a:avLst/>
          </a:prstGeom>
        </p:spPr>
      </p:pic>
      <p:pic>
        <p:nvPicPr>
          <p:cNvPr id="11" name="Picture 10" descr="A circuit board on a table&#10;&#10;Description automatically generated with medium confidence">
            <a:extLst>
              <a:ext uri="{FF2B5EF4-FFF2-40B4-BE49-F238E27FC236}">
                <a16:creationId xmlns:a16="http://schemas.microsoft.com/office/drawing/2014/main" id="{C571860A-FAAF-4B52-8B90-72BBFDAB0EB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428" t="18541" r="21428" b="23809"/>
          <a:stretch/>
        </p:blipFill>
        <p:spPr>
          <a:xfrm>
            <a:off x="1387624" y="1600200"/>
            <a:ext cx="2276624" cy="172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409498A-5988-46C3-81E4-54C9B44108C9}"/>
              </a:ext>
            </a:extLst>
          </p:cNvPr>
          <p:cNvCxnSpPr>
            <a:cxnSpLocks/>
          </p:cNvCxnSpPr>
          <p:nvPr/>
        </p:nvCxnSpPr>
        <p:spPr>
          <a:xfrm>
            <a:off x="5734050" y="3387234"/>
            <a:ext cx="2438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B199D6-79AA-4BD8-BFC4-D3D1F6D4BCE1}"/>
              </a:ext>
            </a:extLst>
          </p:cNvPr>
          <p:cNvCxnSpPr>
            <a:cxnSpLocks/>
          </p:cNvCxnSpPr>
          <p:nvPr/>
        </p:nvCxnSpPr>
        <p:spPr>
          <a:xfrm>
            <a:off x="5791200" y="3543300"/>
            <a:ext cx="2438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9283A8A-3588-43E7-B22C-3B315550641D}"/>
              </a:ext>
            </a:extLst>
          </p:cNvPr>
          <p:cNvCxnSpPr>
            <a:cxnSpLocks/>
          </p:cNvCxnSpPr>
          <p:nvPr/>
        </p:nvCxnSpPr>
        <p:spPr>
          <a:xfrm>
            <a:off x="5791200" y="3733800"/>
            <a:ext cx="2438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287BD2-7DFF-4632-B8F9-78D196B3732B}"/>
              </a:ext>
            </a:extLst>
          </p:cNvPr>
          <p:cNvCxnSpPr>
            <a:cxnSpLocks/>
          </p:cNvCxnSpPr>
          <p:nvPr/>
        </p:nvCxnSpPr>
        <p:spPr>
          <a:xfrm>
            <a:off x="5010150" y="3709841"/>
            <a:ext cx="0" cy="688286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1598A0-4295-4C2F-BA86-960D72510A94}"/>
              </a:ext>
            </a:extLst>
          </p:cNvPr>
          <p:cNvCxnSpPr>
            <a:cxnSpLocks/>
          </p:cNvCxnSpPr>
          <p:nvPr/>
        </p:nvCxnSpPr>
        <p:spPr>
          <a:xfrm>
            <a:off x="4629150" y="3862241"/>
            <a:ext cx="0" cy="553693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42EE46D-755E-49A7-B462-03B4A6525B26}"/>
              </a:ext>
            </a:extLst>
          </p:cNvPr>
          <p:cNvCxnSpPr>
            <a:cxnSpLocks/>
          </p:cNvCxnSpPr>
          <p:nvPr/>
        </p:nvCxnSpPr>
        <p:spPr>
          <a:xfrm>
            <a:off x="3067050" y="1939434"/>
            <a:ext cx="2278145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8769BC2-3072-4376-B5EF-5C9FD024797D}"/>
              </a:ext>
            </a:extLst>
          </p:cNvPr>
          <p:cNvCxnSpPr>
            <a:cxnSpLocks/>
          </p:cNvCxnSpPr>
          <p:nvPr/>
        </p:nvCxnSpPr>
        <p:spPr>
          <a:xfrm>
            <a:off x="5314950" y="1957109"/>
            <a:ext cx="0" cy="354534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B9009F1-B3EC-4530-85C0-11622493538D}"/>
              </a:ext>
            </a:extLst>
          </p:cNvPr>
          <p:cNvCxnSpPr>
            <a:cxnSpLocks/>
          </p:cNvCxnSpPr>
          <p:nvPr/>
        </p:nvCxnSpPr>
        <p:spPr>
          <a:xfrm>
            <a:off x="3219450" y="2206134"/>
            <a:ext cx="14097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FECED46-86D7-4E4A-BB0A-FF0DD05643A7}"/>
              </a:ext>
            </a:extLst>
          </p:cNvPr>
          <p:cNvCxnSpPr>
            <a:cxnSpLocks/>
          </p:cNvCxnSpPr>
          <p:nvPr/>
        </p:nvCxnSpPr>
        <p:spPr>
          <a:xfrm>
            <a:off x="3295650" y="2434734"/>
            <a:ext cx="14097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EB6AE8E-F674-49FF-B23A-20A4F5766F78}"/>
              </a:ext>
            </a:extLst>
          </p:cNvPr>
          <p:cNvCxnSpPr>
            <a:cxnSpLocks/>
          </p:cNvCxnSpPr>
          <p:nvPr/>
        </p:nvCxnSpPr>
        <p:spPr>
          <a:xfrm>
            <a:off x="3295650" y="2663334"/>
            <a:ext cx="14097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AA647C-090F-4164-AB8E-015056B6BA38}"/>
              </a:ext>
            </a:extLst>
          </p:cNvPr>
          <p:cNvCxnSpPr>
            <a:cxnSpLocks/>
          </p:cNvCxnSpPr>
          <p:nvPr/>
        </p:nvCxnSpPr>
        <p:spPr>
          <a:xfrm>
            <a:off x="3486150" y="3653934"/>
            <a:ext cx="14097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BE9447E-AE31-4837-8290-C5EFFACD0931}"/>
              </a:ext>
            </a:extLst>
          </p:cNvPr>
          <p:cNvCxnSpPr>
            <a:cxnSpLocks/>
          </p:cNvCxnSpPr>
          <p:nvPr/>
        </p:nvCxnSpPr>
        <p:spPr>
          <a:xfrm>
            <a:off x="8305802" y="3445106"/>
            <a:ext cx="0" cy="106680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2737D8B-D012-4FD8-9760-F3E15FFDDB2A}"/>
              </a:ext>
            </a:extLst>
          </p:cNvPr>
          <p:cNvCxnSpPr>
            <a:cxnSpLocks/>
          </p:cNvCxnSpPr>
          <p:nvPr/>
        </p:nvCxnSpPr>
        <p:spPr>
          <a:xfrm>
            <a:off x="8310910" y="2226432"/>
            <a:ext cx="0" cy="106680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ABEFFCC-36D4-4339-AC75-E2B928D0F3A2}"/>
              </a:ext>
            </a:extLst>
          </p:cNvPr>
          <p:cNvCxnSpPr>
            <a:cxnSpLocks/>
          </p:cNvCxnSpPr>
          <p:nvPr/>
        </p:nvCxnSpPr>
        <p:spPr>
          <a:xfrm>
            <a:off x="3455120" y="3272934"/>
            <a:ext cx="14097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D7057A9-EC94-423E-807F-153B76DEFAFE}"/>
              </a:ext>
            </a:extLst>
          </p:cNvPr>
          <p:cNvSpPr/>
          <p:nvPr/>
        </p:nvSpPr>
        <p:spPr>
          <a:xfrm>
            <a:off x="2523139" y="1825135"/>
            <a:ext cx="1267811" cy="99557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Hex Display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E19AD7E-F278-40A8-B445-0BDEB31280B3}"/>
              </a:ext>
            </a:extLst>
          </p:cNvPr>
          <p:cNvSpPr/>
          <p:nvPr/>
        </p:nvSpPr>
        <p:spPr>
          <a:xfrm>
            <a:off x="2724150" y="3006234"/>
            <a:ext cx="1066800" cy="76697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Buttons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ACF350D-C65A-4652-BD98-A0FB8B9B72FD}"/>
              </a:ext>
            </a:extLst>
          </p:cNvPr>
          <p:cNvSpPr/>
          <p:nvPr/>
        </p:nvSpPr>
        <p:spPr>
          <a:xfrm>
            <a:off x="4400549" y="2091833"/>
            <a:ext cx="1575255" cy="194310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Pocket Beagle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1E9AB91-CD34-4252-83B0-E6C319F304AD}"/>
              </a:ext>
            </a:extLst>
          </p:cNvPr>
          <p:cNvSpPr/>
          <p:nvPr/>
        </p:nvSpPr>
        <p:spPr>
          <a:xfrm>
            <a:off x="7829552" y="3064626"/>
            <a:ext cx="952500" cy="779807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Relay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A08D6AC-12A0-450C-85F0-FC1052085DA3}"/>
              </a:ext>
            </a:extLst>
          </p:cNvPr>
          <p:cNvSpPr/>
          <p:nvPr/>
        </p:nvSpPr>
        <p:spPr>
          <a:xfrm>
            <a:off x="7829552" y="1769226"/>
            <a:ext cx="952500" cy="645214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Wall Power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626C88A-851A-4C89-B391-A476AAB36A00}"/>
              </a:ext>
            </a:extLst>
          </p:cNvPr>
          <p:cNvSpPr/>
          <p:nvPr/>
        </p:nvSpPr>
        <p:spPr>
          <a:xfrm>
            <a:off x="7860041" y="4245731"/>
            <a:ext cx="952500" cy="800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Record Player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546E089-FF15-4526-B1B8-528F8B2404DC}"/>
              </a:ext>
            </a:extLst>
          </p:cNvPr>
          <p:cNvSpPr txBox="1"/>
          <p:nvPr/>
        </p:nvSpPr>
        <p:spPr>
          <a:xfrm>
            <a:off x="4324350" y="3126442"/>
            <a:ext cx="1820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GPIO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1CF1C22-29B2-4152-9E7D-0E36A1110F01}"/>
              </a:ext>
            </a:extLst>
          </p:cNvPr>
          <p:cNvSpPr txBox="1"/>
          <p:nvPr/>
        </p:nvSpPr>
        <p:spPr>
          <a:xfrm>
            <a:off x="4349294" y="3460457"/>
            <a:ext cx="1820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CE2D5F-EA5A-44C6-916F-5ACD73FE4BD7}"/>
              </a:ext>
            </a:extLst>
          </p:cNvPr>
          <p:cNvSpPr txBox="1"/>
          <p:nvPr/>
        </p:nvSpPr>
        <p:spPr>
          <a:xfrm>
            <a:off x="3371850" y="3082434"/>
            <a:ext cx="1820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Pos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2C3379E-4442-47DB-A9F8-33B88B899BC3}"/>
              </a:ext>
            </a:extLst>
          </p:cNvPr>
          <p:cNvSpPr txBox="1"/>
          <p:nvPr/>
        </p:nvSpPr>
        <p:spPr>
          <a:xfrm>
            <a:off x="3371850" y="3498557"/>
            <a:ext cx="1820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Neg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1D7B40F-8FCB-4C3F-88DD-F09BB8C54932}"/>
              </a:ext>
            </a:extLst>
          </p:cNvPr>
          <p:cNvSpPr txBox="1"/>
          <p:nvPr/>
        </p:nvSpPr>
        <p:spPr>
          <a:xfrm>
            <a:off x="4370305" y="2307850"/>
            <a:ext cx="1820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GND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FBE5AA3-B457-4E64-9297-C317732AE9A8}"/>
              </a:ext>
            </a:extLst>
          </p:cNvPr>
          <p:cNvSpPr txBox="1"/>
          <p:nvPr/>
        </p:nvSpPr>
        <p:spPr>
          <a:xfrm>
            <a:off x="4324350" y="2507957"/>
            <a:ext cx="1820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SDA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EB15875-00C9-405A-9557-CDA353E3417D}"/>
              </a:ext>
            </a:extLst>
          </p:cNvPr>
          <p:cNvSpPr txBox="1"/>
          <p:nvPr/>
        </p:nvSpPr>
        <p:spPr>
          <a:xfrm>
            <a:off x="5399005" y="3231857"/>
            <a:ext cx="184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GPIO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4114D2-8E18-41F9-A472-CAC895E7FC73}"/>
              </a:ext>
            </a:extLst>
          </p:cNvPr>
          <p:cNvSpPr txBox="1"/>
          <p:nvPr/>
        </p:nvSpPr>
        <p:spPr>
          <a:xfrm>
            <a:off x="4362450" y="2053734"/>
            <a:ext cx="1820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SCL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28DDED-D9B4-4488-A8D6-AD03666E1C3A}"/>
              </a:ext>
            </a:extLst>
          </p:cNvPr>
          <p:cNvSpPr txBox="1"/>
          <p:nvPr/>
        </p:nvSpPr>
        <p:spPr>
          <a:xfrm>
            <a:off x="3494005" y="2510934"/>
            <a:ext cx="1820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6BEC6B1-6F28-4603-BAF8-420263744E9E}"/>
              </a:ext>
            </a:extLst>
          </p:cNvPr>
          <p:cNvSpPr txBox="1"/>
          <p:nvPr/>
        </p:nvSpPr>
        <p:spPr>
          <a:xfrm>
            <a:off x="5019676" y="2074213"/>
            <a:ext cx="13239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VOUT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E1E3E28-FDDF-4812-B54A-C9AD7BE6D1DA}"/>
              </a:ext>
            </a:extLst>
          </p:cNvPr>
          <p:cNvSpPr txBox="1"/>
          <p:nvPr/>
        </p:nvSpPr>
        <p:spPr>
          <a:xfrm>
            <a:off x="3524251" y="2088857"/>
            <a:ext cx="6765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22A2C61-D3E0-415A-B535-71A6B95DE798}"/>
              </a:ext>
            </a:extLst>
          </p:cNvPr>
          <p:cNvSpPr txBox="1"/>
          <p:nvPr/>
        </p:nvSpPr>
        <p:spPr>
          <a:xfrm>
            <a:off x="3524250" y="2279357"/>
            <a:ext cx="1820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0866EE0-D56C-4186-83FD-C17D6E4B9C09}"/>
              </a:ext>
            </a:extLst>
          </p:cNvPr>
          <p:cNvSpPr txBox="1"/>
          <p:nvPr/>
        </p:nvSpPr>
        <p:spPr>
          <a:xfrm>
            <a:off x="3524251" y="1825134"/>
            <a:ext cx="784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0962340-5844-40E3-808F-CF1FCBD0BA7A}"/>
              </a:ext>
            </a:extLst>
          </p:cNvPr>
          <p:cNvSpPr txBox="1"/>
          <p:nvPr/>
        </p:nvSpPr>
        <p:spPr>
          <a:xfrm>
            <a:off x="5372100" y="3426023"/>
            <a:ext cx="184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VOUT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4868AE75-DB1E-47D4-A8DA-47ACFCA715DF}"/>
              </a:ext>
            </a:extLst>
          </p:cNvPr>
          <p:cNvSpPr txBox="1"/>
          <p:nvPr/>
        </p:nvSpPr>
        <p:spPr>
          <a:xfrm>
            <a:off x="5469311" y="3616523"/>
            <a:ext cx="184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GND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07D0EFB-6E79-428D-A9E0-7A52619A65A8}"/>
              </a:ext>
            </a:extLst>
          </p:cNvPr>
          <p:cNvSpPr txBox="1"/>
          <p:nvPr/>
        </p:nvSpPr>
        <p:spPr>
          <a:xfrm>
            <a:off x="4343400" y="3768923"/>
            <a:ext cx="184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GPIO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CEB54C9D-F69D-4421-BBF8-A4C75320D5DF}"/>
              </a:ext>
            </a:extLst>
          </p:cNvPr>
          <p:cNvSpPr txBox="1"/>
          <p:nvPr/>
        </p:nvSpPr>
        <p:spPr>
          <a:xfrm>
            <a:off x="4800600" y="3733800"/>
            <a:ext cx="1845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GND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451433-035F-4062-A1AE-303FA544CE79}"/>
              </a:ext>
            </a:extLst>
          </p:cNvPr>
          <p:cNvSpPr/>
          <p:nvPr/>
        </p:nvSpPr>
        <p:spPr>
          <a:xfrm>
            <a:off x="4335546" y="4287983"/>
            <a:ext cx="1066800" cy="76697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26E37DC-C1BE-41C7-84D7-FF981FF0D913}"/>
              </a:ext>
            </a:extLst>
          </p:cNvPr>
          <p:cNvSpPr txBox="1"/>
          <p:nvPr/>
        </p:nvSpPr>
        <p:spPr>
          <a:xfrm>
            <a:off x="4381500" y="4264223"/>
            <a:ext cx="1820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Pos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6B16C17-723E-4A79-A996-5F8A616F650D}"/>
              </a:ext>
            </a:extLst>
          </p:cNvPr>
          <p:cNvSpPr txBox="1"/>
          <p:nvPr/>
        </p:nvSpPr>
        <p:spPr>
          <a:xfrm>
            <a:off x="4800600" y="4264223"/>
            <a:ext cx="1820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Neg</a:t>
            </a:r>
          </a:p>
        </p:txBody>
      </p:sp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Mechanical Block Diagram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84D2AB-3B19-42DF-9EA8-C51C4E023985}"/>
              </a:ext>
            </a:extLst>
          </p:cNvPr>
          <p:cNvSpPr/>
          <p:nvPr/>
        </p:nvSpPr>
        <p:spPr>
          <a:xfrm>
            <a:off x="213676" y="1333499"/>
            <a:ext cx="5385558" cy="30479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E5C3A9A-FD7E-4B09-BA47-2499EF1DB129}"/>
              </a:ext>
            </a:extLst>
          </p:cNvPr>
          <p:cNvCxnSpPr>
            <a:cxnSpLocks/>
          </p:cNvCxnSpPr>
          <p:nvPr/>
        </p:nvCxnSpPr>
        <p:spPr>
          <a:xfrm>
            <a:off x="190500" y="1104900"/>
            <a:ext cx="1729426" cy="0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56D4189-B775-47D8-90E5-3C56751F2580}"/>
              </a:ext>
            </a:extLst>
          </p:cNvPr>
          <p:cNvCxnSpPr>
            <a:cxnSpLocks/>
          </p:cNvCxnSpPr>
          <p:nvPr/>
        </p:nvCxnSpPr>
        <p:spPr>
          <a:xfrm>
            <a:off x="2705100" y="1104900"/>
            <a:ext cx="1981200" cy="0"/>
          </a:xfrm>
          <a:prstGeom prst="line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3B7E302-74B0-4436-A175-AF74F99469EC}"/>
              </a:ext>
            </a:extLst>
          </p:cNvPr>
          <p:cNvCxnSpPr>
            <a:cxnSpLocks/>
          </p:cNvCxnSpPr>
          <p:nvPr/>
        </p:nvCxnSpPr>
        <p:spPr>
          <a:xfrm>
            <a:off x="4686300" y="1028700"/>
            <a:ext cx="0" cy="1524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165412-50E7-4CE5-8F43-46C39951A1B6}"/>
              </a:ext>
            </a:extLst>
          </p:cNvPr>
          <p:cNvCxnSpPr>
            <a:cxnSpLocks/>
          </p:cNvCxnSpPr>
          <p:nvPr/>
        </p:nvCxnSpPr>
        <p:spPr>
          <a:xfrm>
            <a:off x="190500" y="1028700"/>
            <a:ext cx="0" cy="1524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CC2470E-B7D6-4E60-ABD9-E1A4DC484B17}"/>
              </a:ext>
            </a:extLst>
          </p:cNvPr>
          <p:cNvSpPr txBox="1"/>
          <p:nvPr/>
        </p:nvSpPr>
        <p:spPr>
          <a:xfrm>
            <a:off x="2200950" y="952500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5”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3448640-792A-4605-93B1-CBE636E4707A}"/>
              </a:ext>
            </a:extLst>
          </p:cNvPr>
          <p:cNvCxnSpPr>
            <a:cxnSpLocks/>
          </p:cNvCxnSpPr>
          <p:nvPr/>
        </p:nvCxnSpPr>
        <p:spPr>
          <a:xfrm>
            <a:off x="5829300" y="1321832"/>
            <a:ext cx="0" cy="1295400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DD17EDB-9D2E-4CEA-A087-6B7A4869DEF5}"/>
              </a:ext>
            </a:extLst>
          </p:cNvPr>
          <p:cNvCxnSpPr>
            <a:cxnSpLocks/>
          </p:cNvCxnSpPr>
          <p:nvPr/>
        </p:nvCxnSpPr>
        <p:spPr>
          <a:xfrm>
            <a:off x="5753100" y="1321832"/>
            <a:ext cx="152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24F212-CFEA-4F36-A669-80B30FBB51B5}"/>
              </a:ext>
            </a:extLst>
          </p:cNvPr>
          <p:cNvCxnSpPr>
            <a:cxnSpLocks/>
          </p:cNvCxnSpPr>
          <p:nvPr/>
        </p:nvCxnSpPr>
        <p:spPr>
          <a:xfrm flipV="1">
            <a:off x="5809883" y="3084697"/>
            <a:ext cx="0" cy="1295400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8980A9E-357E-495A-86DF-1F6B39F8D917}"/>
              </a:ext>
            </a:extLst>
          </p:cNvPr>
          <p:cNvSpPr txBox="1"/>
          <p:nvPr/>
        </p:nvSpPr>
        <p:spPr>
          <a:xfrm>
            <a:off x="5649001" y="2666665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3”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11A23D-8B21-45DD-900A-8680324BDABC}"/>
              </a:ext>
            </a:extLst>
          </p:cNvPr>
          <p:cNvSpPr/>
          <p:nvPr/>
        </p:nvSpPr>
        <p:spPr>
          <a:xfrm>
            <a:off x="342900" y="32714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Button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2AE6ABD-D261-4651-97D7-B110F3DD707A}"/>
              </a:ext>
            </a:extLst>
          </p:cNvPr>
          <p:cNvCxnSpPr>
            <a:cxnSpLocks/>
            <a:endCxn id="60" idx="1"/>
          </p:cNvCxnSpPr>
          <p:nvPr/>
        </p:nvCxnSpPr>
        <p:spPr>
          <a:xfrm flipV="1">
            <a:off x="190500" y="4610093"/>
            <a:ext cx="1066800" cy="8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D17E00A-727F-46A9-A260-A8338E02BBE6}"/>
              </a:ext>
            </a:extLst>
          </p:cNvPr>
          <p:cNvCxnSpPr>
            <a:cxnSpLocks/>
            <a:stCxn id="60" idx="3"/>
          </p:cNvCxnSpPr>
          <p:nvPr/>
        </p:nvCxnSpPr>
        <p:spPr>
          <a:xfrm>
            <a:off x="1839511" y="4610093"/>
            <a:ext cx="1094189" cy="10272"/>
          </a:xfrm>
          <a:prstGeom prst="line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7CEC323-9716-4E00-857D-12D3F4609F69}"/>
              </a:ext>
            </a:extLst>
          </p:cNvPr>
          <p:cNvCxnSpPr>
            <a:cxnSpLocks/>
          </p:cNvCxnSpPr>
          <p:nvPr/>
        </p:nvCxnSpPr>
        <p:spPr>
          <a:xfrm>
            <a:off x="2933700" y="4533900"/>
            <a:ext cx="0" cy="1524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40CD12D-F667-46FB-8AC7-8F1A2E164AF1}"/>
              </a:ext>
            </a:extLst>
          </p:cNvPr>
          <p:cNvCxnSpPr>
            <a:cxnSpLocks/>
          </p:cNvCxnSpPr>
          <p:nvPr/>
        </p:nvCxnSpPr>
        <p:spPr>
          <a:xfrm>
            <a:off x="190500" y="4533900"/>
            <a:ext cx="0" cy="1524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3CFC5B91-DCA6-420F-A3A8-FBC308B892CF}"/>
              </a:ext>
            </a:extLst>
          </p:cNvPr>
          <p:cNvSpPr/>
          <p:nvPr/>
        </p:nvSpPr>
        <p:spPr>
          <a:xfrm>
            <a:off x="4572000" y="1714500"/>
            <a:ext cx="3048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9DB2A3D-D9EF-4DC4-AB99-63180A1B4A75}"/>
              </a:ext>
            </a:extLst>
          </p:cNvPr>
          <p:cNvSpPr/>
          <p:nvPr/>
        </p:nvSpPr>
        <p:spPr>
          <a:xfrm>
            <a:off x="4572000" y="2400300"/>
            <a:ext cx="3048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A849EBA-58D3-4C19-B1BD-146E8E6020C5}"/>
              </a:ext>
            </a:extLst>
          </p:cNvPr>
          <p:cNvSpPr/>
          <p:nvPr/>
        </p:nvSpPr>
        <p:spPr>
          <a:xfrm>
            <a:off x="419100" y="1562100"/>
            <a:ext cx="30480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Hex Display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79A17D8-1EF2-4778-97D4-3CF8C02C95B8}"/>
              </a:ext>
            </a:extLst>
          </p:cNvPr>
          <p:cNvSpPr/>
          <p:nvPr/>
        </p:nvSpPr>
        <p:spPr>
          <a:xfrm>
            <a:off x="8163222" y="2348877"/>
            <a:ext cx="3352800" cy="190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Pocket Beagle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78135E-1C87-4C96-8FDB-2485E094BD09}"/>
              </a:ext>
            </a:extLst>
          </p:cNvPr>
          <p:cNvSpPr txBox="1"/>
          <p:nvPr/>
        </p:nvSpPr>
        <p:spPr>
          <a:xfrm>
            <a:off x="4419600" y="1333500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.25”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79F72F9-E3CF-420B-B9F6-EEE7AEDEB753}"/>
              </a:ext>
            </a:extLst>
          </p:cNvPr>
          <p:cNvCxnSpPr>
            <a:cxnSpLocks/>
          </p:cNvCxnSpPr>
          <p:nvPr/>
        </p:nvCxnSpPr>
        <p:spPr>
          <a:xfrm>
            <a:off x="5733683" y="4380097"/>
            <a:ext cx="152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0477AEC-313D-4522-9AE9-80DA32DDE2CC}"/>
              </a:ext>
            </a:extLst>
          </p:cNvPr>
          <p:cNvCxnSpPr>
            <a:cxnSpLocks/>
          </p:cNvCxnSpPr>
          <p:nvPr/>
        </p:nvCxnSpPr>
        <p:spPr>
          <a:xfrm>
            <a:off x="4343400" y="2476500"/>
            <a:ext cx="152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597898-8767-4E56-B41A-1727475190DC}"/>
              </a:ext>
            </a:extLst>
          </p:cNvPr>
          <p:cNvCxnSpPr>
            <a:cxnSpLocks/>
          </p:cNvCxnSpPr>
          <p:nvPr/>
        </p:nvCxnSpPr>
        <p:spPr>
          <a:xfrm>
            <a:off x="4340170" y="2476500"/>
            <a:ext cx="152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375FA24-6F2E-4F2F-916B-5BCFD1EC2171}"/>
              </a:ext>
            </a:extLst>
          </p:cNvPr>
          <p:cNvCxnSpPr>
            <a:cxnSpLocks/>
          </p:cNvCxnSpPr>
          <p:nvPr/>
        </p:nvCxnSpPr>
        <p:spPr>
          <a:xfrm>
            <a:off x="4343400" y="2476500"/>
            <a:ext cx="152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AD9F316-3639-4CD8-B1FF-BEAA45934A44}"/>
              </a:ext>
            </a:extLst>
          </p:cNvPr>
          <p:cNvCxnSpPr>
            <a:cxnSpLocks/>
          </p:cNvCxnSpPr>
          <p:nvPr/>
        </p:nvCxnSpPr>
        <p:spPr>
          <a:xfrm>
            <a:off x="4419600" y="1790700"/>
            <a:ext cx="0" cy="152400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D5C494D-5E14-4552-83CB-D482D0EA2E3F}"/>
              </a:ext>
            </a:extLst>
          </p:cNvPr>
          <p:cNvCxnSpPr>
            <a:cxnSpLocks/>
          </p:cNvCxnSpPr>
          <p:nvPr/>
        </p:nvCxnSpPr>
        <p:spPr>
          <a:xfrm>
            <a:off x="4346630" y="1790700"/>
            <a:ext cx="152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10A31A8-7737-497A-9812-44F69E7F81C5}"/>
              </a:ext>
            </a:extLst>
          </p:cNvPr>
          <p:cNvCxnSpPr>
            <a:cxnSpLocks/>
          </p:cNvCxnSpPr>
          <p:nvPr/>
        </p:nvCxnSpPr>
        <p:spPr>
          <a:xfrm flipV="1">
            <a:off x="4419600" y="2324100"/>
            <a:ext cx="0" cy="152400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95117AC-1B15-41BA-88F3-B93AAA31C34A}"/>
              </a:ext>
            </a:extLst>
          </p:cNvPr>
          <p:cNvSpPr txBox="1"/>
          <p:nvPr/>
        </p:nvSpPr>
        <p:spPr>
          <a:xfrm>
            <a:off x="4191000" y="194310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.5”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66E4C4E-D719-492E-9A58-F4C17254F462}"/>
              </a:ext>
            </a:extLst>
          </p:cNvPr>
          <p:cNvCxnSpPr>
            <a:cxnSpLocks/>
          </p:cNvCxnSpPr>
          <p:nvPr/>
        </p:nvCxnSpPr>
        <p:spPr>
          <a:xfrm>
            <a:off x="4343400" y="1790700"/>
            <a:ext cx="152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1A5AB5A-B761-46FC-85DA-28B2964D88AE}"/>
              </a:ext>
            </a:extLst>
          </p:cNvPr>
          <p:cNvCxnSpPr>
            <a:cxnSpLocks/>
          </p:cNvCxnSpPr>
          <p:nvPr/>
        </p:nvCxnSpPr>
        <p:spPr>
          <a:xfrm>
            <a:off x="4346630" y="1790700"/>
            <a:ext cx="152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B9D8297-7DD7-4D24-ADAA-7FD4E51EB5DE}"/>
              </a:ext>
            </a:extLst>
          </p:cNvPr>
          <p:cNvCxnSpPr>
            <a:cxnSpLocks/>
          </p:cNvCxnSpPr>
          <p:nvPr/>
        </p:nvCxnSpPr>
        <p:spPr>
          <a:xfrm>
            <a:off x="4419600" y="1333500"/>
            <a:ext cx="0" cy="152400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15246A0-E1E3-49F7-94DA-F75323CDB685}"/>
              </a:ext>
            </a:extLst>
          </p:cNvPr>
          <p:cNvCxnSpPr>
            <a:cxnSpLocks/>
          </p:cNvCxnSpPr>
          <p:nvPr/>
        </p:nvCxnSpPr>
        <p:spPr>
          <a:xfrm flipV="1">
            <a:off x="4422830" y="1638300"/>
            <a:ext cx="0" cy="152400"/>
          </a:xfrm>
          <a:prstGeom prst="line">
            <a:avLst/>
          </a:prstGeom>
          <a:ln w="12700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D1B0DCD3-8A7F-485E-8898-DDA03125EC4A}"/>
              </a:ext>
            </a:extLst>
          </p:cNvPr>
          <p:cNvSpPr txBox="1"/>
          <p:nvPr/>
        </p:nvSpPr>
        <p:spPr>
          <a:xfrm>
            <a:off x="2019300" y="4991100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FRONT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910C4DA-247D-4785-97C0-867C651C9C8A}"/>
              </a:ext>
            </a:extLst>
          </p:cNvPr>
          <p:cNvSpPr txBox="1"/>
          <p:nvPr/>
        </p:nvSpPr>
        <p:spPr>
          <a:xfrm>
            <a:off x="8420100" y="5027541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8CBCBA4-4E90-405A-9107-1FB7AF1EC85A}"/>
              </a:ext>
            </a:extLst>
          </p:cNvPr>
          <p:cNvSpPr txBox="1"/>
          <p:nvPr/>
        </p:nvSpPr>
        <p:spPr>
          <a:xfrm rot="16200000">
            <a:off x="10930569" y="3116710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USB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7057F12-4CCB-4255-9D85-598C68C45882}"/>
              </a:ext>
            </a:extLst>
          </p:cNvPr>
          <p:cNvSpPr/>
          <p:nvPr/>
        </p:nvSpPr>
        <p:spPr>
          <a:xfrm>
            <a:off x="1390283" y="327861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Button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DE47976-FA96-4E37-B4DD-05920EC31AA0}"/>
              </a:ext>
            </a:extLst>
          </p:cNvPr>
          <p:cNvSpPr/>
          <p:nvPr/>
        </p:nvSpPr>
        <p:spPr>
          <a:xfrm>
            <a:off x="2421732" y="327861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Button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3E40D5F-27D5-42F1-8B9E-6262DAD2EEBD}"/>
              </a:ext>
            </a:extLst>
          </p:cNvPr>
          <p:cNvSpPr/>
          <p:nvPr/>
        </p:nvSpPr>
        <p:spPr>
          <a:xfrm>
            <a:off x="3470857" y="327861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Button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49B5015-678F-4A17-93C7-4404D134EAC6}"/>
              </a:ext>
            </a:extLst>
          </p:cNvPr>
          <p:cNvSpPr txBox="1"/>
          <p:nvPr/>
        </p:nvSpPr>
        <p:spPr>
          <a:xfrm>
            <a:off x="1257300" y="4425427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2.5”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364162E-95B0-49F7-B1F2-FD4F97619CF7}"/>
              </a:ext>
            </a:extLst>
          </p:cNvPr>
          <p:cNvSpPr/>
          <p:nvPr/>
        </p:nvSpPr>
        <p:spPr>
          <a:xfrm>
            <a:off x="6591300" y="39243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Relay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9F315A9-BCF1-4BC7-B3E9-6A8E364DC093}"/>
              </a:ext>
            </a:extLst>
          </p:cNvPr>
          <p:cNvSpPr/>
          <p:nvPr/>
        </p:nvSpPr>
        <p:spPr>
          <a:xfrm>
            <a:off x="4498824" y="3275197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Button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D298584-F3BB-4926-A914-7031F647AA18}"/>
              </a:ext>
            </a:extLst>
          </p:cNvPr>
          <p:cNvSpPr/>
          <p:nvPr/>
        </p:nvSpPr>
        <p:spPr>
          <a:xfrm>
            <a:off x="6265909" y="1932882"/>
            <a:ext cx="5385558" cy="30479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D8ED3-5C6A-493B-9849-2BEF2D09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Required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DD503-28C9-49AC-9D9E-5CD828AC5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list of all the components that you require for the PCB</a:t>
            </a:r>
          </a:p>
          <a:p>
            <a:pPr lvl="1"/>
            <a:r>
              <a:rPr lang="en-US" dirty="0"/>
              <a:t>7 Segment Hex Display</a:t>
            </a:r>
          </a:p>
          <a:p>
            <a:pPr lvl="1"/>
            <a:r>
              <a:rPr lang="en-US" dirty="0"/>
              <a:t>5xButtons</a:t>
            </a:r>
          </a:p>
          <a:p>
            <a:pPr lvl="1"/>
            <a:r>
              <a:rPr lang="en-US" dirty="0"/>
              <a:t>2xLEDs</a:t>
            </a:r>
          </a:p>
          <a:p>
            <a:pPr lvl="1"/>
            <a:r>
              <a:rPr lang="en-US" dirty="0"/>
              <a:t>1x5V Relay</a:t>
            </a:r>
          </a:p>
          <a:p>
            <a:pPr marL="27432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41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8534</TotalTime>
  <Words>189</Words>
  <Application>Microsoft Office PowerPoint</Application>
  <PresentationFormat>Widescreen</PresentationFormat>
  <Paragraphs>66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ENGI 301  Record Player Alarm Clock PCB Proposal</vt:lpstr>
      <vt:lpstr>Background Information</vt:lpstr>
      <vt:lpstr>System Block Diagram</vt:lpstr>
      <vt:lpstr>Mechanical Block Diagram</vt:lpstr>
      <vt:lpstr>Components Required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Hugo E.</cp:lastModifiedBy>
  <cp:revision>417</cp:revision>
  <dcterms:created xsi:type="dcterms:W3CDTF">2018-01-09T20:24:50Z</dcterms:created>
  <dcterms:modified xsi:type="dcterms:W3CDTF">2021-11-16T21:13:20Z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